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6954D-BC72-4478-8BC3-B726793877AA}" type="datetimeFigureOut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97590-D56A-47F8-B354-4851EA87A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FAA35-775A-4206-90F1-DA78F85D6F45}" type="datetimeFigureOut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79664-CB01-43DC-BD50-8EF00212A8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DDB1F-28E8-4103-B7D2-85B11C107758}" type="datetimeFigureOut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E0893-B351-4DFA-A564-59F974B02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DE5E8-EBA2-43B4-939C-1076166C51E9}" type="datetimeFigureOut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8A5B8-8F5E-477D-B383-AF6D6BF77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24CF1-9E37-4FFE-8A68-C3E8B324F6C0}" type="datetimeFigureOut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A9F96-564F-41DC-BCB2-FB6A80AC8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4FAC2-22EA-4084-BAF4-398F811FC70B}" type="datetimeFigureOut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C8C91-D9D9-44BF-A74E-F115D3D2C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F2755-B0F8-47DB-A3FB-A26234B2EB57}" type="datetimeFigureOut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0E060-07A1-4760-A2D9-99A4D076F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E90DA-26EA-4E63-8225-B7A72276A0A6}" type="datetimeFigureOut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ED850-FA28-4AAF-B322-6418CFA56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A0D4B-4A80-4FFC-8B77-A88EE59515FB}" type="datetimeFigureOut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4D156-F3EA-4701-9F59-28CAD9509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4A62-8BE6-4096-ADF1-CB47B230E90E}" type="datetimeFigureOut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9B766-3BD8-4EBC-9792-F491C5D7A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4EBAE-515F-4A76-BB5F-4771A71570ED}" type="datetimeFigureOut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5148C-9565-4CEB-981C-F28C6065C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105B28-A7AF-4482-BA03-8A7B2BF0225A}" type="datetimeFigureOut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652FFC-7749-461B-861D-067EAF174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.xml"/><Relationship Id="rId7" Type="http://schemas.openxmlformats.org/officeDocument/2006/relationships/image" Target="../media/image6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17.xml"/><Relationship Id="rId18" Type="http://schemas.openxmlformats.org/officeDocument/2006/relationships/slide" Target="slide19.xml"/><Relationship Id="rId26" Type="http://schemas.openxmlformats.org/officeDocument/2006/relationships/slide" Target="slide52.xml"/><Relationship Id="rId3" Type="http://schemas.openxmlformats.org/officeDocument/2006/relationships/slide" Target="slide13.xml"/><Relationship Id="rId21" Type="http://schemas.openxmlformats.org/officeDocument/2006/relationships/slide" Target="slide50.xml"/><Relationship Id="rId7" Type="http://schemas.openxmlformats.org/officeDocument/2006/relationships/slide" Target="slide5.xml"/><Relationship Id="rId12" Type="http://schemas.openxmlformats.org/officeDocument/2006/relationships/slide" Target="slide7.xml"/><Relationship Id="rId17" Type="http://schemas.openxmlformats.org/officeDocument/2006/relationships/slide" Target="slide9.xml"/><Relationship Id="rId25" Type="http://schemas.openxmlformats.org/officeDocument/2006/relationships/slide" Target="slide42.xml"/><Relationship Id="rId2" Type="http://schemas.openxmlformats.org/officeDocument/2006/relationships/slide" Target="slide3.xml"/><Relationship Id="rId16" Type="http://schemas.openxmlformats.org/officeDocument/2006/relationships/slide" Target="slide48.xml"/><Relationship Id="rId20" Type="http://schemas.openxmlformats.org/officeDocument/2006/relationships/slide" Target="slide4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4.xml"/><Relationship Id="rId11" Type="http://schemas.openxmlformats.org/officeDocument/2006/relationships/slide" Target="slide46.xml"/><Relationship Id="rId24" Type="http://schemas.openxmlformats.org/officeDocument/2006/relationships/slide" Target="slide32.xml"/><Relationship Id="rId5" Type="http://schemas.openxmlformats.org/officeDocument/2006/relationships/slide" Target="slide34.xml"/><Relationship Id="rId15" Type="http://schemas.openxmlformats.org/officeDocument/2006/relationships/slide" Target="slide38.xml"/><Relationship Id="rId23" Type="http://schemas.openxmlformats.org/officeDocument/2006/relationships/slide" Target="slide22.xml"/><Relationship Id="rId28" Type="http://schemas.openxmlformats.org/officeDocument/2006/relationships/image" Target="../media/image2.png"/><Relationship Id="rId10" Type="http://schemas.openxmlformats.org/officeDocument/2006/relationships/slide" Target="slide36.xml"/><Relationship Id="rId19" Type="http://schemas.openxmlformats.org/officeDocument/2006/relationships/slide" Target="slide30.xml"/><Relationship Id="rId4" Type="http://schemas.openxmlformats.org/officeDocument/2006/relationships/slide" Target="slide24.xml"/><Relationship Id="rId9" Type="http://schemas.openxmlformats.org/officeDocument/2006/relationships/slide" Target="slide26.xml"/><Relationship Id="rId14" Type="http://schemas.openxmlformats.org/officeDocument/2006/relationships/slide" Target="slide28.xml"/><Relationship Id="rId22" Type="http://schemas.openxmlformats.org/officeDocument/2006/relationships/slide" Target="slide11.xml"/><Relationship Id="rId27" Type="http://schemas.openxmlformats.org/officeDocument/2006/relationships/slide" Target="slide5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3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5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The Answer Is: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Eggs</a:t>
            </a:r>
          </a:p>
        </p:txBody>
      </p:sp>
      <p:pic>
        <p:nvPicPr>
          <p:cNvPr id="10243" name="Picture 4" descr="http://4.bp.blogspot.com/-LGSKatgujZQ/TZx7spL_wAI/AAAAAAAAAAs/30kXFYnubhA/s1600/vertebrates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 smtClean="0">
                <a:solidFill>
                  <a:schemeClr val="bg1"/>
                </a:solidFill>
              </a:rPr>
              <a:t>Fish are </a:t>
            </a:r>
            <a:r>
              <a:rPr lang="en-US" b="1" smtClean="0">
                <a:solidFill>
                  <a:schemeClr val="bg1"/>
                </a:solidFill>
                <a:hlinkClick r:id="rId2" action="ppaction://hlinksldjump"/>
              </a:rPr>
              <a:t>__________</a:t>
            </a:r>
            <a:r>
              <a:rPr lang="en-US" b="1" smtClean="0">
                <a:solidFill>
                  <a:schemeClr val="bg1"/>
                </a:solidFill>
              </a:rPr>
              <a:t> vertebrates.</a:t>
            </a:r>
          </a:p>
          <a:p>
            <a:pPr marL="0" indent="0" eaLnBrk="1" hangingPunct="1">
              <a:buFont typeface="Arial" charset="0"/>
              <a:buNone/>
            </a:pPr>
            <a:endParaRPr lang="en-US" b="1" smtClean="0">
              <a:solidFill>
                <a:schemeClr val="bg1"/>
              </a:solidFill>
            </a:endParaRP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Warm-blooded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Cold-blooded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Hot-blooded</a:t>
            </a:r>
          </a:p>
          <a:p>
            <a:pPr marL="0" indent="0" eaLnBrk="1" hangingPunct="1">
              <a:buFont typeface="Arial" charset="0"/>
              <a:buNone/>
            </a:pPr>
            <a:endParaRPr lang="en-US" b="1" smtClean="0">
              <a:solidFill>
                <a:schemeClr val="bg1"/>
              </a:solidFill>
            </a:endParaRP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endParaRPr lang="en-US" b="1" smtClean="0">
              <a:solidFill>
                <a:schemeClr val="bg1"/>
              </a:solidFill>
            </a:endParaRPr>
          </a:p>
        </p:txBody>
      </p:sp>
      <p:pic>
        <p:nvPicPr>
          <p:cNvPr id="11267" name="Picture 4" descr="http://4.bp.blogspot.com/-LGSKatgujZQ/TZx7spL_wAI/AAAAAAAAAAs/30kXFYnubhA/s1600/vertebrat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The Answer Is: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Cold-blooded</a:t>
            </a:r>
          </a:p>
        </p:txBody>
      </p:sp>
      <p:pic>
        <p:nvPicPr>
          <p:cNvPr id="12291" name="Picture 4" descr="http://4.bp.blogspot.com/-LGSKatgujZQ/TZx7spL_wAI/AAAAAAAAAAs/30kXFYnubhA/s1600/vertebrates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 smtClean="0">
                <a:solidFill>
                  <a:schemeClr val="bg1"/>
                </a:solidFill>
              </a:rPr>
              <a:t>Amphibians hatch from </a:t>
            </a:r>
            <a:r>
              <a:rPr lang="en-US" b="1" smtClean="0">
                <a:solidFill>
                  <a:schemeClr val="bg1"/>
                </a:solidFill>
                <a:hlinkClick r:id="rId2" action="ppaction://hlinksldjump"/>
              </a:rPr>
              <a:t>________</a:t>
            </a:r>
            <a:r>
              <a:rPr lang="en-US" b="1" smtClean="0">
                <a:solidFill>
                  <a:schemeClr val="bg1"/>
                </a:solidFill>
              </a:rPr>
              <a:t>.</a:t>
            </a:r>
          </a:p>
          <a:p>
            <a:pPr marL="0" indent="0" eaLnBrk="1" hangingPunct="1">
              <a:buFont typeface="Arial" charset="0"/>
              <a:buNone/>
            </a:pPr>
            <a:endParaRPr lang="en-US" b="1" smtClean="0">
              <a:solidFill>
                <a:schemeClr val="bg1"/>
              </a:solidFill>
            </a:endParaRP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Seeds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Nothing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Eggs</a:t>
            </a:r>
          </a:p>
        </p:txBody>
      </p:sp>
      <p:pic>
        <p:nvPicPr>
          <p:cNvPr id="13315" name="Picture 4" descr="http://4.bp.blogspot.com/-LGSKatgujZQ/TZx7spL_wAI/AAAAAAAAAAs/30kXFYnubhA/s1600/vertebrat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The Answer Is: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Eggs</a:t>
            </a:r>
          </a:p>
        </p:txBody>
      </p:sp>
      <p:pic>
        <p:nvPicPr>
          <p:cNvPr id="14339" name="Picture 4" descr="http://4.bp.blogspot.com/-LGSKatgujZQ/TZx7spL_wAI/AAAAAAAAAAs/30kXFYnubhA/s1600/vertebrates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 smtClean="0">
                <a:solidFill>
                  <a:schemeClr val="bg1"/>
                </a:solidFill>
              </a:rPr>
              <a:t>Amphibians are </a:t>
            </a:r>
            <a:r>
              <a:rPr lang="en-US" b="1" smtClean="0">
                <a:solidFill>
                  <a:schemeClr val="bg1"/>
                </a:solidFill>
                <a:hlinkClick r:id="rId2" action="ppaction://hlinksldjump"/>
              </a:rPr>
              <a:t>__________</a:t>
            </a:r>
            <a:r>
              <a:rPr lang="en-US" b="1" smtClean="0">
                <a:solidFill>
                  <a:schemeClr val="bg1"/>
                </a:solidFill>
              </a:rPr>
              <a:t> vertebrates.</a:t>
            </a:r>
          </a:p>
          <a:p>
            <a:pPr marL="0" indent="0" eaLnBrk="1" hangingPunct="1">
              <a:buFont typeface="Arial" charset="0"/>
              <a:buNone/>
            </a:pPr>
            <a:endParaRPr lang="en-US" b="1" smtClean="0">
              <a:solidFill>
                <a:schemeClr val="bg1"/>
              </a:solidFill>
            </a:endParaRP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Warm-blooded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Hot-blooded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Cold-blooded </a:t>
            </a:r>
          </a:p>
        </p:txBody>
      </p:sp>
      <p:pic>
        <p:nvPicPr>
          <p:cNvPr id="15363" name="Picture 4" descr="http://4.bp.blogspot.com/-LGSKatgujZQ/TZx7spL_wAI/AAAAAAAAAAs/30kXFYnubhA/s1600/vertebrat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The Answer Is: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Cold-blooded</a:t>
            </a:r>
          </a:p>
        </p:txBody>
      </p:sp>
      <p:pic>
        <p:nvPicPr>
          <p:cNvPr id="16387" name="Picture 4" descr="http://4.bp.blogspot.com/-LGSKatgujZQ/TZx7spL_wAI/AAAAAAAAAAs/30kXFYnubhA/s1600/vertebrates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 smtClean="0">
                <a:solidFill>
                  <a:schemeClr val="bg1"/>
                </a:solidFill>
              </a:rPr>
              <a:t>Young amphibians live in </a:t>
            </a:r>
            <a:r>
              <a:rPr lang="en-US" b="1" smtClean="0">
                <a:solidFill>
                  <a:schemeClr val="bg1"/>
                </a:solidFill>
                <a:hlinkClick r:id="rId2" action="ppaction://hlinksldjump"/>
              </a:rPr>
              <a:t>__________</a:t>
            </a:r>
            <a:r>
              <a:rPr lang="en-US" b="1" smtClean="0">
                <a:solidFill>
                  <a:schemeClr val="bg1"/>
                </a:solidFill>
              </a:rPr>
              <a:t>.</a:t>
            </a:r>
          </a:p>
          <a:p>
            <a:pPr marL="0" indent="0" eaLnBrk="1" hangingPunct="1">
              <a:buFont typeface="Arial" charset="0"/>
              <a:buNone/>
            </a:pPr>
            <a:endParaRPr lang="en-US" b="1" smtClean="0">
              <a:solidFill>
                <a:schemeClr val="bg1"/>
              </a:solidFill>
            </a:endParaRP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 Dirt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Water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Grass </a:t>
            </a:r>
          </a:p>
        </p:txBody>
      </p:sp>
      <p:pic>
        <p:nvPicPr>
          <p:cNvPr id="17411" name="Picture 4" descr="http://4.bp.blogspot.com/-LGSKatgujZQ/TZx7spL_wAI/AAAAAAAAAAs/30kXFYnubhA/s1600/vertebrat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The Answer Is: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Water</a:t>
            </a:r>
            <a:r>
              <a:rPr lang="en-US" sz="4000" smtClean="0"/>
              <a:t> </a:t>
            </a:r>
          </a:p>
        </p:txBody>
      </p:sp>
      <p:pic>
        <p:nvPicPr>
          <p:cNvPr id="18435" name="Picture 4" descr="http://4.bp.blogspot.com/-LGSKatgujZQ/TZx7spL_wAI/AAAAAAAAAAs/30kXFYnubhA/s1600/vertebrates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sz="7200" smtClean="0">
                <a:hlinkClick r:id="rId2" action="ppaction://hlinksldjump"/>
              </a:rPr>
              <a:t>DOUBLE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7200" smtClean="0">
                <a:hlinkClick r:id="rId2" action="ppaction://hlinksldjump"/>
              </a:rPr>
              <a:t>JEOPARDY!!!</a:t>
            </a:r>
            <a:endParaRPr lang="en-US" sz="7200" smtClean="0"/>
          </a:p>
        </p:txBody>
      </p:sp>
      <p:pic>
        <p:nvPicPr>
          <p:cNvPr id="19459" name="Picture 4" descr="http://4.bp.blogspot.com/-LGSKatgujZQ/TZx7spL_wAI/AAAAAAAAAAs/30kXFYnubhA/s1600/vertebrat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C:\Users\perkinya\AppData\Local\Microsoft\Windows\Temporary Internet Files\Content.IE5\AXFUHJN8\MC90043161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4484688"/>
            <a:ext cx="423863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4" descr="C:\Users\perkinya\AppData\Local\Microsoft\Windows\Temporary Internet Files\Content.IE5\AXFUHJN8\MC900431611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79625" y="3014663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4" descr="C:\Users\perkinya\AppData\Local\Microsoft\Windows\Temporary Internet Files\Content.IE5\AXFUHJN8\MC900431611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532288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4" descr="C:\Users\perkinya\AppData\Local\Microsoft\Windows\Temporary Internet Files\Content.IE5\AXFUHJN8\MC900431611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0" y="2328863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4" descr="C:\Users\perkinya\AppData\Local\Microsoft\Windows\Temporary Internet Files\Content.IE5\AXFUHJN8\MC900431611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66088" y="5551488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6" descr="C:\Users\perkinya\AppData\Local\Microsoft\Windows\Temporary Internet Files\Content.IE5\AXFUHJN8\MC900441361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0400" y="11113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4" descr="C:\Users\perkinya\AppData\Local\Microsoft\Windows\Temporary Internet Files\Content.IE5\AXFUHJN8\MC900431611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19338" y="6096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7" name="Picture 4" descr="C:\Users\perkinya\AppData\Local\Microsoft\Windows\Temporary Internet Files\Content.IE5\AXFUHJN8\MC900431611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1800" y="152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4" descr="C:\Users\perkinya\AppData\Local\Microsoft\Windows\Temporary Internet Files\Content.IE5\AXFUHJN8\MC900431611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2463" y="838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76200" y="0"/>
          <a:ext cx="92964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280"/>
                <a:gridCol w="1859280"/>
                <a:gridCol w="1859280"/>
                <a:gridCol w="1859280"/>
                <a:gridCol w="1859280"/>
              </a:tblGrid>
              <a:tr h="1143000"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Fish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Amphibians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Reptiles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Birds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Mammals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FFFF00"/>
                        </a:solidFill>
                        <a:hlinkClick r:id="rId2" action="ppaction://hlinksldjump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  <a:hlinkClick r:id="rId2" action="ppaction://hlinksldjump"/>
                        </a:rPr>
                        <a:t>100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hlinkClick r:id="rId3" action="ppaction://hlinksldjump"/>
                      </a:endParaRPr>
                    </a:p>
                    <a:p>
                      <a:pPr algn="ctr"/>
                      <a:r>
                        <a:rPr lang="en-US" sz="2400" b="1" dirty="0" smtClean="0">
                          <a:hlinkClick r:id="rId3" action="ppaction://hlinksldjump"/>
                        </a:rPr>
                        <a:t>100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hlinkClick r:id="rId4" action="ppaction://hlinksldjump"/>
                      </a:endParaRPr>
                    </a:p>
                    <a:p>
                      <a:pPr algn="ctr"/>
                      <a:r>
                        <a:rPr lang="en-US" sz="2400" b="1" dirty="0" smtClean="0">
                          <a:hlinkClick r:id="rId4" action="ppaction://hlinksldjump"/>
                        </a:rPr>
                        <a:t>100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hlinkClick r:id="rId5" action="ppaction://hlinksldjump"/>
                      </a:endParaRPr>
                    </a:p>
                    <a:p>
                      <a:pPr algn="ctr"/>
                      <a:r>
                        <a:rPr lang="en-US" sz="2400" b="1" dirty="0" smtClean="0">
                          <a:hlinkClick r:id="rId5" action="ppaction://hlinksldjump"/>
                        </a:rPr>
                        <a:t>100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hlinkClick r:id="rId6" action="ppaction://hlinksldjump"/>
                      </a:endParaRPr>
                    </a:p>
                    <a:p>
                      <a:pPr algn="ctr"/>
                      <a:r>
                        <a:rPr lang="en-US" sz="2400" b="1" dirty="0" smtClean="0">
                          <a:hlinkClick r:id="rId6" action="ppaction://hlinksldjump"/>
                        </a:rPr>
                        <a:t>100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FFFF00"/>
                        </a:solidFill>
                        <a:hlinkClick r:id="rId7" action="ppaction://hlinksldjump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  <a:hlinkClick r:id="rId7" action="ppaction://hlinksldjump"/>
                        </a:rPr>
                        <a:t>200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hlinkClick r:id="rId8" action="ppaction://hlinksldjump"/>
                      </a:endParaRPr>
                    </a:p>
                    <a:p>
                      <a:pPr algn="ctr"/>
                      <a:r>
                        <a:rPr lang="en-US" sz="2400" b="1" dirty="0" smtClean="0">
                          <a:hlinkClick r:id="rId8" action="ppaction://hlinksldjump"/>
                        </a:rPr>
                        <a:t>200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hlinkClick r:id="rId9" action="ppaction://hlinksldjump"/>
                      </a:endParaRPr>
                    </a:p>
                    <a:p>
                      <a:pPr algn="ctr"/>
                      <a:r>
                        <a:rPr lang="en-US" sz="2400" b="1" dirty="0" smtClean="0">
                          <a:hlinkClick r:id="rId9" action="ppaction://hlinksldjump"/>
                        </a:rPr>
                        <a:t>200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hlinkClick r:id="rId10" action="ppaction://hlinksldjump"/>
                      </a:endParaRPr>
                    </a:p>
                    <a:p>
                      <a:pPr algn="ctr"/>
                      <a:r>
                        <a:rPr lang="en-US" sz="2400" b="1" dirty="0" smtClean="0">
                          <a:hlinkClick r:id="rId10" action="ppaction://hlinksldjump"/>
                        </a:rPr>
                        <a:t>200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hlinkClick r:id="rId11" action="ppaction://hlinksldjump"/>
                      </a:endParaRPr>
                    </a:p>
                    <a:p>
                      <a:pPr algn="ctr"/>
                      <a:r>
                        <a:rPr lang="en-US" sz="2400" b="1" dirty="0" smtClean="0">
                          <a:hlinkClick r:id="rId11" action="ppaction://hlinksldjump"/>
                        </a:rPr>
                        <a:t>200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hlinkClick r:id="rId12" action="ppaction://hlinksldjump"/>
                        </a:rPr>
                        <a:t/>
                      </a:r>
                      <a:br>
                        <a:rPr lang="en-US" sz="2400" b="1" dirty="0" smtClean="0">
                          <a:hlinkClick r:id="rId12" action="ppaction://hlinksldjump"/>
                        </a:rPr>
                      </a:br>
                      <a:r>
                        <a:rPr lang="en-US" sz="2400" b="1" dirty="0" smtClean="0">
                          <a:hlinkClick r:id="rId12" action="ppaction://hlinksldjump"/>
                        </a:rPr>
                        <a:t>300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hlinkClick r:id="rId13" action="ppaction://hlinksldjump"/>
                      </a:endParaRPr>
                    </a:p>
                    <a:p>
                      <a:pPr algn="ctr"/>
                      <a:r>
                        <a:rPr lang="en-US" sz="2400" b="1" dirty="0" smtClean="0">
                          <a:hlinkClick r:id="rId13" action="ppaction://hlinksldjump"/>
                        </a:rPr>
                        <a:t>300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hlinkClick r:id="rId14" action="ppaction://hlinksldjump"/>
                      </a:endParaRPr>
                    </a:p>
                    <a:p>
                      <a:pPr algn="ctr"/>
                      <a:r>
                        <a:rPr lang="en-US" sz="2400" b="1" dirty="0" smtClean="0">
                          <a:hlinkClick r:id="rId14" action="ppaction://hlinksldjump"/>
                        </a:rPr>
                        <a:t>300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hlinkClick r:id="rId15" action="ppaction://hlinksldjump"/>
                      </a:endParaRPr>
                    </a:p>
                    <a:p>
                      <a:pPr algn="ctr"/>
                      <a:r>
                        <a:rPr lang="en-US" sz="2400" b="1" dirty="0" smtClean="0">
                          <a:hlinkClick r:id="rId15" action="ppaction://hlinksldjump"/>
                        </a:rPr>
                        <a:t>300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hlinkClick r:id="rId16" action="ppaction://hlinksldjump"/>
                      </a:endParaRPr>
                    </a:p>
                    <a:p>
                      <a:pPr algn="ctr"/>
                      <a:r>
                        <a:rPr lang="en-US" sz="2400" b="1" dirty="0" smtClean="0">
                          <a:hlinkClick r:id="rId16" action="ppaction://hlinksldjump"/>
                        </a:rPr>
                        <a:t>300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hlinkClick r:id="rId17" action="ppaction://hlinksldjump"/>
                      </a:endParaRPr>
                    </a:p>
                    <a:p>
                      <a:pPr algn="ctr"/>
                      <a:r>
                        <a:rPr lang="en-US" sz="2400" b="1" dirty="0" smtClean="0">
                          <a:hlinkClick r:id="rId17" action="ppaction://hlinksldjump"/>
                        </a:rPr>
                        <a:t>400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hlinkClick r:id="rId18" action="ppaction://hlinksldjump"/>
                      </a:endParaRPr>
                    </a:p>
                    <a:p>
                      <a:pPr algn="ctr"/>
                      <a:r>
                        <a:rPr lang="en-US" sz="2400" b="1" dirty="0" smtClean="0">
                          <a:hlinkClick r:id="rId18" action="ppaction://hlinksldjump"/>
                        </a:rPr>
                        <a:t>400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hlinkClick r:id="rId19" action="ppaction://hlinksldjump"/>
                      </a:endParaRPr>
                    </a:p>
                    <a:p>
                      <a:pPr algn="ctr"/>
                      <a:r>
                        <a:rPr lang="en-US" sz="2400" b="1" dirty="0" smtClean="0">
                          <a:hlinkClick r:id="rId19" action="ppaction://hlinksldjump"/>
                        </a:rPr>
                        <a:t>400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hlinkClick r:id="rId20" action="ppaction://hlinksldjump"/>
                      </a:endParaRPr>
                    </a:p>
                    <a:p>
                      <a:pPr algn="ctr"/>
                      <a:r>
                        <a:rPr lang="en-US" sz="2400" b="1" dirty="0" smtClean="0">
                          <a:hlinkClick r:id="rId20" action="ppaction://hlinksldjump"/>
                        </a:rPr>
                        <a:t>400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hlinkClick r:id="rId21" action="ppaction://hlinksldjump"/>
                      </a:endParaRPr>
                    </a:p>
                    <a:p>
                      <a:pPr algn="ctr"/>
                      <a:r>
                        <a:rPr lang="en-US" sz="2400" b="1" dirty="0" smtClean="0">
                          <a:hlinkClick r:id="rId21" action="ppaction://hlinksldjump"/>
                        </a:rPr>
                        <a:t>400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hlinkClick r:id="rId22" action="ppaction://hlinksldjump"/>
                      </a:endParaRPr>
                    </a:p>
                    <a:p>
                      <a:pPr algn="ctr"/>
                      <a:r>
                        <a:rPr lang="en-US" sz="2400" b="1" dirty="0" smtClean="0">
                          <a:hlinkClick r:id="rId22" action="ppaction://hlinksldjump"/>
                        </a:rPr>
                        <a:t>500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hlinkClick r:id="rId23" action="ppaction://hlinksldjump"/>
                      </a:endParaRPr>
                    </a:p>
                    <a:p>
                      <a:pPr algn="ctr"/>
                      <a:r>
                        <a:rPr lang="en-US" sz="2400" b="1" dirty="0" smtClean="0">
                          <a:hlinkClick r:id="rId23" action="ppaction://hlinksldjump"/>
                        </a:rPr>
                        <a:t>500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hlinkClick r:id="rId24" action="ppaction://hlinksldjump"/>
                      </a:endParaRPr>
                    </a:p>
                    <a:p>
                      <a:pPr algn="ctr"/>
                      <a:r>
                        <a:rPr lang="en-US" sz="2400" b="1" dirty="0" smtClean="0">
                          <a:hlinkClick r:id="rId24" action="ppaction://hlinksldjump"/>
                        </a:rPr>
                        <a:t>500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hlinkClick r:id="rId25" action="ppaction://hlinksldjump"/>
                      </a:endParaRPr>
                    </a:p>
                    <a:p>
                      <a:pPr algn="ctr"/>
                      <a:r>
                        <a:rPr lang="en-US" sz="2400" b="1" dirty="0" smtClean="0">
                          <a:hlinkClick r:id="rId25" action="ppaction://hlinksldjump"/>
                        </a:rPr>
                        <a:t>500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hlinkClick r:id="rId26" action="ppaction://hlinksldjump"/>
                      </a:endParaRPr>
                    </a:p>
                    <a:p>
                      <a:pPr algn="ctr"/>
                      <a:r>
                        <a:rPr lang="en-US" sz="2400" b="1" dirty="0" smtClean="0">
                          <a:hlinkClick r:id="rId26" action="ppaction://hlinksldjump"/>
                        </a:rPr>
                        <a:t>500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pic>
        <p:nvPicPr>
          <p:cNvPr id="2094" name="Picture 4" descr="C:\Users\perkinya\AppData\Local\Microsoft\Windows\Temporary Internet Files\Content.IE5\AXFUHJN8\MC900431611[1].png">
            <a:hlinkClick r:id="rId27" action="ppaction://hlinksldjump"/>
          </p:cNvPr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8953500" y="6600825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 smtClean="0">
                <a:solidFill>
                  <a:schemeClr val="bg1"/>
                </a:solidFill>
                <a:hlinkClick r:id="rId2" action="ppaction://hlinksldjump"/>
              </a:rPr>
              <a:t>________</a:t>
            </a:r>
            <a:r>
              <a:rPr lang="en-US" b="1" smtClean="0">
                <a:solidFill>
                  <a:schemeClr val="bg1"/>
                </a:solidFill>
              </a:rPr>
              <a:t>, </a:t>
            </a:r>
            <a:r>
              <a:rPr lang="en-US" b="1" smtClean="0">
                <a:solidFill>
                  <a:schemeClr val="bg1"/>
                </a:solidFill>
                <a:hlinkClick r:id="rId2" action="ppaction://hlinksldjump"/>
              </a:rPr>
              <a:t>________</a:t>
            </a:r>
            <a:r>
              <a:rPr lang="en-US" b="1" smtClean="0">
                <a:solidFill>
                  <a:schemeClr val="bg1"/>
                </a:solidFill>
              </a:rPr>
              <a:t>, and </a:t>
            </a:r>
            <a:r>
              <a:rPr lang="en-US" b="1" smtClean="0">
                <a:solidFill>
                  <a:schemeClr val="bg1"/>
                </a:solidFill>
                <a:hlinkClick r:id="rId2" action="ppaction://hlinksldjump"/>
              </a:rPr>
              <a:t>___________</a:t>
            </a:r>
            <a:r>
              <a:rPr lang="en-US" b="1" smtClean="0">
                <a:solidFill>
                  <a:schemeClr val="bg1"/>
                </a:solidFill>
              </a:rPr>
              <a:t> are amphibians.</a:t>
            </a:r>
          </a:p>
          <a:p>
            <a:pPr marL="0" indent="0" eaLnBrk="1" hangingPunct="1">
              <a:buFont typeface="Arial" charset="0"/>
              <a:buNone/>
            </a:pPr>
            <a:endParaRPr lang="en-US" b="1" smtClean="0">
              <a:solidFill>
                <a:schemeClr val="bg1"/>
              </a:solidFill>
            </a:endParaRP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Fish, Monkeys, Cows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Birds, Snakes, Humans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Frog, Toads, Salamanders</a:t>
            </a:r>
          </a:p>
        </p:txBody>
      </p:sp>
      <p:pic>
        <p:nvPicPr>
          <p:cNvPr id="20483" name="Picture 4" descr="http://4.bp.blogspot.com/-LGSKatgujZQ/TZx7spL_wAI/AAAAAAAAAAs/30kXFYnubhA/s1600/vertebrat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The Answer Is: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Frogs, toads, salamanders </a:t>
            </a:r>
          </a:p>
        </p:txBody>
      </p:sp>
      <p:pic>
        <p:nvPicPr>
          <p:cNvPr id="21507" name="Picture 4" descr="http://4.bp.blogspot.com/-LGSKatgujZQ/TZx7spL_wAI/AAAAAAAAAAs/30kXFYnubhA/s1600/vertebrates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 smtClean="0">
                <a:solidFill>
                  <a:schemeClr val="bg1"/>
                </a:solidFill>
              </a:rPr>
              <a:t>Most amphibians develop lungs to live on </a:t>
            </a:r>
            <a:r>
              <a:rPr lang="en-US" b="1" smtClean="0">
                <a:solidFill>
                  <a:schemeClr val="bg1"/>
                </a:solidFill>
                <a:hlinkClick r:id="rId2" action="ppaction://hlinksldjump"/>
              </a:rPr>
              <a:t>__________</a:t>
            </a:r>
            <a:r>
              <a:rPr lang="en-US" b="1" smtClean="0">
                <a:solidFill>
                  <a:schemeClr val="bg1"/>
                </a:solidFill>
              </a:rPr>
              <a:t>.</a:t>
            </a:r>
          </a:p>
          <a:p>
            <a:pPr marL="0" indent="0" eaLnBrk="1" hangingPunct="1">
              <a:buFont typeface="Arial" charset="0"/>
              <a:buNone/>
            </a:pPr>
            <a:endParaRPr lang="en-US" b="1" smtClean="0">
              <a:solidFill>
                <a:schemeClr val="bg1"/>
              </a:solidFill>
            </a:endParaRP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Land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Water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 Planets</a:t>
            </a:r>
          </a:p>
        </p:txBody>
      </p:sp>
      <p:pic>
        <p:nvPicPr>
          <p:cNvPr id="22531" name="Picture 4" descr="http://4.bp.blogspot.com/-LGSKatgujZQ/TZx7spL_wAI/AAAAAAAAAAs/30kXFYnubhA/s1600/vertebrat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The Answer Is: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Land</a:t>
            </a:r>
          </a:p>
        </p:txBody>
      </p:sp>
      <p:pic>
        <p:nvPicPr>
          <p:cNvPr id="23555" name="Picture 4" descr="http://4.bp.blogspot.com/-LGSKatgujZQ/TZx7spL_wAI/AAAAAAAAAAs/30kXFYnubhA/s1600/vertebrates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 smtClean="0">
                <a:solidFill>
                  <a:schemeClr val="bg1"/>
                </a:solidFill>
              </a:rPr>
              <a:t>Reptiles have dry, scaly </a:t>
            </a:r>
            <a:r>
              <a:rPr lang="en-US" b="1" smtClean="0">
                <a:solidFill>
                  <a:schemeClr val="bg1"/>
                </a:solidFill>
                <a:hlinkClick r:id="rId2" action="ppaction://hlinksldjump"/>
              </a:rPr>
              <a:t>_______</a:t>
            </a:r>
            <a:r>
              <a:rPr lang="en-US" b="1" smtClean="0">
                <a:solidFill>
                  <a:schemeClr val="bg1"/>
                </a:solidFill>
              </a:rPr>
              <a:t>.</a:t>
            </a:r>
          </a:p>
          <a:p>
            <a:pPr marL="0" indent="0" eaLnBrk="1" hangingPunct="1">
              <a:buFont typeface="Arial" charset="0"/>
              <a:buNone/>
            </a:pPr>
            <a:endParaRPr lang="en-US" b="1" smtClean="0">
              <a:solidFill>
                <a:schemeClr val="bg1"/>
              </a:solidFill>
            </a:endParaRP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Eyes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Skin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Fingernails </a:t>
            </a:r>
          </a:p>
        </p:txBody>
      </p:sp>
      <p:pic>
        <p:nvPicPr>
          <p:cNvPr id="24579" name="Picture 4" descr="http://4.bp.blogspot.com/-LGSKatgujZQ/TZx7spL_wAI/AAAAAAAAAAs/30kXFYnubhA/s1600/vertebrat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The Answer Is: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Skin</a:t>
            </a:r>
          </a:p>
        </p:txBody>
      </p:sp>
      <p:pic>
        <p:nvPicPr>
          <p:cNvPr id="25603" name="Picture 4" descr="http://4.bp.blogspot.com/-LGSKatgujZQ/TZx7spL_wAI/AAAAAAAAAAs/30kXFYnubhA/s1600/vertebrates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 smtClean="0">
                <a:solidFill>
                  <a:schemeClr val="bg1"/>
                </a:solidFill>
              </a:rPr>
              <a:t>Most reptiles lay </a:t>
            </a:r>
            <a:r>
              <a:rPr lang="en-US" b="1" smtClean="0">
                <a:solidFill>
                  <a:schemeClr val="bg1"/>
                </a:solidFill>
                <a:hlinkClick r:id="rId2" action="ppaction://hlinksldjump"/>
              </a:rPr>
              <a:t>______</a:t>
            </a:r>
            <a:r>
              <a:rPr lang="en-US" b="1" smtClean="0">
                <a:solidFill>
                  <a:schemeClr val="bg1"/>
                </a:solidFill>
              </a:rPr>
              <a:t>.</a:t>
            </a:r>
          </a:p>
          <a:p>
            <a:pPr marL="0" indent="0" eaLnBrk="1" hangingPunct="1">
              <a:buFont typeface="Arial" charset="0"/>
              <a:buNone/>
            </a:pPr>
            <a:endParaRPr lang="en-US" b="1" smtClean="0">
              <a:solidFill>
                <a:schemeClr val="bg1"/>
              </a:solidFill>
            </a:endParaRP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Eggs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Seeds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Coins</a:t>
            </a:r>
          </a:p>
        </p:txBody>
      </p:sp>
      <p:pic>
        <p:nvPicPr>
          <p:cNvPr id="26627" name="Picture 4" descr="http://4.bp.blogspot.com/-LGSKatgujZQ/TZx7spL_wAI/AAAAAAAAAAs/30kXFYnubhA/s1600/vertebrat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The Answer Is: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Eggs</a:t>
            </a:r>
          </a:p>
        </p:txBody>
      </p:sp>
      <p:pic>
        <p:nvPicPr>
          <p:cNvPr id="27651" name="Picture 4" descr="http://4.bp.blogspot.com/-LGSKatgujZQ/TZx7spL_wAI/AAAAAAAAAAs/30kXFYnubhA/s1600/vertebrates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 smtClean="0">
                <a:solidFill>
                  <a:schemeClr val="bg1"/>
                </a:solidFill>
              </a:rPr>
              <a:t>Reptiles are </a:t>
            </a:r>
            <a:r>
              <a:rPr lang="en-US" b="1" smtClean="0">
                <a:solidFill>
                  <a:schemeClr val="bg1"/>
                </a:solidFill>
                <a:hlinkClick r:id="rId2" action="ppaction://hlinksldjump"/>
              </a:rPr>
              <a:t>____________</a:t>
            </a:r>
            <a:r>
              <a:rPr lang="en-US" b="1" smtClean="0">
                <a:solidFill>
                  <a:schemeClr val="bg1"/>
                </a:solidFill>
              </a:rPr>
              <a:t> vertebrates.</a:t>
            </a:r>
          </a:p>
          <a:p>
            <a:pPr marL="0" indent="0" eaLnBrk="1" hangingPunct="1">
              <a:buFont typeface="Arial" charset="0"/>
              <a:buNone/>
            </a:pPr>
            <a:endParaRPr lang="en-US" b="1" smtClean="0">
              <a:solidFill>
                <a:schemeClr val="bg1"/>
              </a:solidFill>
            </a:endParaRP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Hot-blooded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Warm-blooded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Cold-blooded</a:t>
            </a:r>
          </a:p>
        </p:txBody>
      </p:sp>
      <p:pic>
        <p:nvPicPr>
          <p:cNvPr id="28675" name="Picture 4" descr="http://4.bp.blogspot.com/-LGSKatgujZQ/TZx7spL_wAI/AAAAAAAAAAs/30kXFYnubhA/s1600/vertebrat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The Answer Is: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Cold-blooded</a:t>
            </a:r>
          </a:p>
        </p:txBody>
      </p:sp>
      <p:pic>
        <p:nvPicPr>
          <p:cNvPr id="29699" name="Picture 4" descr="http://4.bp.blogspot.com/-LGSKatgujZQ/TZx7spL_wAI/AAAAAAAAAAs/30kXFYnubhA/s1600/vertebrates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 smtClean="0">
                <a:solidFill>
                  <a:schemeClr val="bg1"/>
                </a:solidFill>
              </a:rPr>
              <a:t>Fish are vertebrates that live in </a:t>
            </a:r>
            <a:r>
              <a:rPr lang="en-US" b="1" smtClean="0">
                <a:solidFill>
                  <a:schemeClr val="bg1"/>
                </a:solidFill>
                <a:hlinkClick r:id="rId2" action="ppaction://hlinksldjump"/>
              </a:rPr>
              <a:t>___________</a:t>
            </a:r>
            <a:r>
              <a:rPr lang="en-US" b="1" smtClean="0">
                <a:solidFill>
                  <a:schemeClr val="bg1"/>
                </a:solidFill>
              </a:rPr>
              <a:t>.</a:t>
            </a:r>
          </a:p>
          <a:p>
            <a:pPr marL="0" indent="0" eaLnBrk="1" hangingPunct="1">
              <a:buFont typeface="Arial" charset="0"/>
              <a:buNone/>
            </a:pPr>
            <a:endParaRPr lang="en-US" b="1" smtClean="0">
              <a:solidFill>
                <a:schemeClr val="bg1"/>
              </a:solidFill>
            </a:endParaRP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Grass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Water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Dirt</a:t>
            </a:r>
          </a:p>
        </p:txBody>
      </p:sp>
      <p:pic>
        <p:nvPicPr>
          <p:cNvPr id="3075" name="Picture 4" descr="http://4.bp.blogspot.com/-LGSKatgujZQ/TZx7spL_wAI/AAAAAAAAAAs/30kXFYnubhA/s1600/vertebrat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 smtClean="0">
                <a:solidFill>
                  <a:schemeClr val="bg1"/>
                </a:solidFill>
              </a:rPr>
              <a:t>Reptiles breathe air through </a:t>
            </a:r>
            <a:r>
              <a:rPr lang="en-US" b="1" smtClean="0">
                <a:solidFill>
                  <a:schemeClr val="bg1"/>
                </a:solidFill>
                <a:hlinkClick r:id="rId2" action="ppaction://hlinksldjump"/>
              </a:rPr>
              <a:t>_________</a:t>
            </a:r>
            <a:r>
              <a:rPr lang="en-US" b="1" smtClean="0">
                <a:solidFill>
                  <a:schemeClr val="bg1"/>
                </a:solidFill>
              </a:rPr>
              <a:t>.</a:t>
            </a:r>
          </a:p>
          <a:p>
            <a:pPr marL="0" indent="0" eaLnBrk="1" hangingPunct="1">
              <a:buFont typeface="Arial" charset="0"/>
              <a:buNone/>
            </a:pPr>
            <a:endParaRPr lang="en-US" b="1" smtClean="0">
              <a:solidFill>
                <a:schemeClr val="bg1"/>
              </a:solidFill>
            </a:endParaRP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Lungs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Gills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Feet</a:t>
            </a:r>
          </a:p>
        </p:txBody>
      </p:sp>
      <p:pic>
        <p:nvPicPr>
          <p:cNvPr id="30723" name="Picture 4" descr="http://4.bp.blogspot.com/-LGSKatgujZQ/TZx7spL_wAI/AAAAAAAAAAs/30kXFYnubhA/s1600/vertebrat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 descr="http://4.bp.blogspot.com/-LGSKatgujZQ/TZx7spL_wAI/AAAAAAAAAAs/30kXFYnubhA/s1600/vertebrat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9436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The Answer Is: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Lungs</a:t>
            </a:r>
          </a:p>
        </p:txBody>
      </p:sp>
      <p:pic>
        <p:nvPicPr>
          <p:cNvPr id="31747" name="Picture 4" descr="http://4.bp.blogspot.com/-LGSKatgujZQ/TZx7spL_wAI/AAAAAAAAAAs/30kXFYnubhA/s1600/vertebrates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 smtClean="0">
                <a:solidFill>
                  <a:schemeClr val="bg1"/>
                </a:solidFill>
                <a:hlinkClick r:id="rId2" action="ppaction://hlinksldjump"/>
              </a:rPr>
              <a:t>_______</a:t>
            </a:r>
            <a:r>
              <a:rPr lang="en-US" b="1" smtClean="0">
                <a:solidFill>
                  <a:schemeClr val="bg1"/>
                </a:solidFill>
              </a:rPr>
              <a:t>, lizards, turtles, and crocodiles are reptiles. </a:t>
            </a:r>
          </a:p>
          <a:p>
            <a:pPr marL="0" indent="0" eaLnBrk="1" hangingPunct="1">
              <a:buFont typeface="Arial" charset="0"/>
              <a:buNone/>
            </a:pPr>
            <a:endParaRPr lang="en-US" b="1" smtClean="0">
              <a:solidFill>
                <a:schemeClr val="bg1"/>
              </a:solidFill>
            </a:endParaRP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Dogs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Snakes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Frog</a:t>
            </a:r>
          </a:p>
        </p:txBody>
      </p:sp>
      <p:pic>
        <p:nvPicPr>
          <p:cNvPr id="32771" name="Picture 4" descr="http://4.bp.blogspot.com/-LGSKatgujZQ/TZx7spL_wAI/AAAAAAAAAAs/30kXFYnubhA/s1600/vertebrat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The Answer Is: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Snakes</a:t>
            </a:r>
          </a:p>
        </p:txBody>
      </p:sp>
      <p:pic>
        <p:nvPicPr>
          <p:cNvPr id="33795" name="Picture 4" descr="http://4.bp.blogspot.com/-LGSKatgujZQ/TZx7spL_wAI/AAAAAAAAAAs/30kXFYnubhA/s1600/vertebrates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 smtClean="0">
                <a:solidFill>
                  <a:schemeClr val="bg1"/>
                </a:solidFill>
              </a:rPr>
              <a:t>All birds hatch from </a:t>
            </a:r>
            <a:r>
              <a:rPr lang="en-US" b="1" smtClean="0">
                <a:solidFill>
                  <a:schemeClr val="bg1"/>
                </a:solidFill>
                <a:hlinkClick r:id="rId2" action="ppaction://hlinksldjump"/>
              </a:rPr>
              <a:t>_________</a:t>
            </a:r>
            <a:r>
              <a:rPr lang="en-US" b="1" smtClean="0">
                <a:solidFill>
                  <a:schemeClr val="bg1"/>
                </a:solidFill>
              </a:rPr>
              <a:t>.</a:t>
            </a:r>
          </a:p>
          <a:p>
            <a:pPr marL="0" indent="0" eaLnBrk="1" hangingPunct="1">
              <a:buFont typeface="Arial" charset="0"/>
              <a:buNone/>
            </a:pPr>
            <a:endParaRPr lang="en-US" b="1" smtClean="0">
              <a:solidFill>
                <a:schemeClr val="bg1"/>
              </a:solidFill>
            </a:endParaRP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People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Rocks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Eggs</a:t>
            </a:r>
          </a:p>
        </p:txBody>
      </p:sp>
      <p:pic>
        <p:nvPicPr>
          <p:cNvPr id="34819" name="Picture 4" descr="http://4.bp.blogspot.com/-LGSKatgujZQ/TZx7spL_wAI/AAAAAAAAAAs/30kXFYnubhA/s1600/vertebrat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The Answer Is: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Eggs</a:t>
            </a:r>
          </a:p>
        </p:txBody>
      </p:sp>
      <p:pic>
        <p:nvPicPr>
          <p:cNvPr id="35843" name="Picture 4" descr="http://4.bp.blogspot.com/-LGSKatgujZQ/TZx7spL_wAI/AAAAAAAAAAs/30kXFYnubhA/s1600/vertebrates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 smtClean="0">
                <a:solidFill>
                  <a:schemeClr val="bg1"/>
                </a:solidFill>
              </a:rPr>
              <a:t>Birds breathe air through their </a:t>
            </a:r>
            <a:r>
              <a:rPr lang="en-US" b="1" smtClean="0">
                <a:solidFill>
                  <a:schemeClr val="bg1"/>
                </a:solidFill>
                <a:hlinkClick r:id="rId2" action="ppaction://hlinksldjump"/>
              </a:rPr>
              <a:t>_________</a:t>
            </a:r>
            <a:r>
              <a:rPr lang="en-US" b="1" smtClean="0">
                <a:solidFill>
                  <a:schemeClr val="bg1"/>
                </a:solidFill>
              </a:rPr>
              <a:t>.</a:t>
            </a:r>
          </a:p>
          <a:p>
            <a:pPr marL="0" indent="0" eaLnBrk="1" hangingPunct="1">
              <a:buFont typeface="Arial" charset="0"/>
              <a:buNone/>
            </a:pPr>
            <a:endParaRPr lang="en-US" b="1" smtClean="0">
              <a:solidFill>
                <a:schemeClr val="bg1"/>
              </a:solidFill>
            </a:endParaRP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Gills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Lungs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Feathers </a:t>
            </a:r>
          </a:p>
        </p:txBody>
      </p:sp>
      <p:pic>
        <p:nvPicPr>
          <p:cNvPr id="36867" name="Picture 4" descr="http://4.bp.blogspot.com/-LGSKatgujZQ/TZx7spL_wAI/AAAAAAAAAAs/30kXFYnubhA/s1600/vertebrat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The Answer Is: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Lungs </a:t>
            </a:r>
          </a:p>
        </p:txBody>
      </p:sp>
      <p:pic>
        <p:nvPicPr>
          <p:cNvPr id="37891" name="Picture 4" descr="http://4.bp.blogspot.com/-LGSKatgujZQ/TZx7spL_wAI/AAAAAAAAAAs/30kXFYnubhA/s1600/vertebrates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 smtClean="0">
                <a:solidFill>
                  <a:schemeClr val="bg1"/>
                </a:solidFill>
              </a:rPr>
              <a:t>Feathers help birds stay </a:t>
            </a:r>
            <a:r>
              <a:rPr lang="en-US" b="1" smtClean="0">
                <a:solidFill>
                  <a:schemeClr val="bg1"/>
                </a:solidFill>
                <a:hlinkClick r:id="rId2" action="ppaction://hlinksldjump"/>
              </a:rPr>
              <a:t>________</a:t>
            </a:r>
            <a:r>
              <a:rPr lang="en-US" b="1" smtClean="0">
                <a:solidFill>
                  <a:schemeClr val="bg1"/>
                </a:solidFill>
              </a:rPr>
              <a:t>.</a:t>
            </a:r>
          </a:p>
          <a:p>
            <a:pPr marL="0" indent="0" eaLnBrk="1" hangingPunct="1">
              <a:buFont typeface="Arial" charset="0"/>
              <a:buNone/>
            </a:pPr>
            <a:endParaRPr lang="en-US" b="1" smtClean="0">
              <a:solidFill>
                <a:schemeClr val="bg1"/>
              </a:solidFill>
            </a:endParaRP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Warm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Soft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Hungry </a:t>
            </a:r>
          </a:p>
        </p:txBody>
      </p:sp>
      <p:pic>
        <p:nvPicPr>
          <p:cNvPr id="38915" name="Picture 4" descr="http://4.bp.blogspot.com/-LGSKatgujZQ/TZx7spL_wAI/AAAAAAAAAAs/30kXFYnubhA/s1600/vertebrat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The Answer Is: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Warm </a:t>
            </a:r>
          </a:p>
        </p:txBody>
      </p:sp>
      <p:pic>
        <p:nvPicPr>
          <p:cNvPr id="39939" name="Picture 4" descr="http://4.bp.blogspot.com/-LGSKatgujZQ/TZx7spL_wAI/AAAAAAAAAAs/30kXFYnubhA/s1600/vertebrates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endParaRPr lang="en-US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The Answer Is: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Water</a:t>
            </a:r>
          </a:p>
          <a:p>
            <a:pPr marL="0" indent="0" eaLnBrk="1" hangingPunct="1">
              <a:buFont typeface="Arial" charset="0"/>
              <a:buNone/>
            </a:pPr>
            <a:endParaRPr lang="en-US" smtClean="0"/>
          </a:p>
        </p:txBody>
      </p:sp>
      <p:pic>
        <p:nvPicPr>
          <p:cNvPr id="4099" name="Picture 4" descr="http://4.bp.blogspot.com/-LGSKatgujZQ/TZx7spL_wAI/AAAAAAAAAAs/30kXFYnubhA/s1600/vertebrates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 smtClean="0">
                <a:solidFill>
                  <a:schemeClr val="bg1"/>
                </a:solidFill>
              </a:rPr>
              <a:t>Birds are </a:t>
            </a:r>
            <a:r>
              <a:rPr lang="en-US" b="1" smtClean="0">
                <a:solidFill>
                  <a:schemeClr val="bg1"/>
                </a:solidFill>
                <a:hlinkClick r:id="rId2" action="ppaction://hlinksldjump"/>
              </a:rPr>
              <a:t>__________</a:t>
            </a:r>
            <a:r>
              <a:rPr lang="en-US" b="1" smtClean="0">
                <a:solidFill>
                  <a:schemeClr val="bg1"/>
                </a:solidFill>
              </a:rPr>
              <a:t> vertebrates.</a:t>
            </a:r>
          </a:p>
          <a:p>
            <a:pPr marL="0" indent="0" eaLnBrk="1" hangingPunct="1">
              <a:buFont typeface="Arial" charset="0"/>
              <a:buNone/>
            </a:pPr>
            <a:endParaRPr lang="en-US" b="1" smtClean="0">
              <a:solidFill>
                <a:schemeClr val="bg1"/>
              </a:solidFill>
            </a:endParaRP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Cold-blooded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Warm-blooded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Hot-blooded</a:t>
            </a:r>
          </a:p>
        </p:txBody>
      </p:sp>
      <p:pic>
        <p:nvPicPr>
          <p:cNvPr id="40963" name="Picture 4" descr="http://4.bp.blogspot.com/-LGSKatgujZQ/TZx7spL_wAI/AAAAAAAAAAs/30kXFYnubhA/s1600/vertebrat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The Answer Is: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Warm-blooded</a:t>
            </a:r>
            <a:r>
              <a:rPr lang="en-US" sz="4000" smtClean="0"/>
              <a:t> </a:t>
            </a:r>
          </a:p>
        </p:txBody>
      </p:sp>
      <p:pic>
        <p:nvPicPr>
          <p:cNvPr id="41987" name="Picture 4" descr="http://4.bp.blogspot.com/-LGSKatgujZQ/TZx7spL_wAI/AAAAAAAAAAs/30kXFYnubhA/s1600/vertebrates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 smtClean="0">
                <a:solidFill>
                  <a:schemeClr val="bg1"/>
                </a:solidFill>
              </a:rPr>
              <a:t>Wings and light bones help most birds </a:t>
            </a:r>
            <a:r>
              <a:rPr lang="en-US" b="1" smtClean="0">
                <a:solidFill>
                  <a:schemeClr val="bg1"/>
                </a:solidFill>
                <a:hlinkClick r:id="rId2" action="ppaction://hlinksldjump"/>
              </a:rPr>
              <a:t>_______</a:t>
            </a:r>
            <a:r>
              <a:rPr lang="en-US" b="1" smtClean="0">
                <a:solidFill>
                  <a:schemeClr val="bg1"/>
                </a:solidFill>
              </a:rPr>
              <a:t>.</a:t>
            </a:r>
          </a:p>
          <a:p>
            <a:pPr marL="0" indent="0" eaLnBrk="1" hangingPunct="1">
              <a:buFont typeface="Arial" charset="0"/>
              <a:buNone/>
            </a:pPr>
            <a:endParaRPr lang="en-US" b="1" smtClean="0">
              <a:solidFill>
                <a:schemeClr val="bg1"/>
              </a:solidFill>
            </a:endParaRP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Swim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Dance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Fly</a:t>
            </a:r>
          </a:p>
        </p:txBody>
      </p:sp>
      <p:pic>
        <p:nvPicPr>
          <p:cNvPr id="43011" name="Picture 4" descr="http://4.bp.blogspot.com/-LGSKatgujZQ/TZx7spL_wAI/AAAAAAAAAAs/30kXFYnubhA/s1600/vertebrat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The Answer Is: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Fly</a:t>
            </a:r>
          </a:p>
        </p:txBody>
      </p:sp>
      <p:pic>
        <p:nvPicPr>
          <p:cNvPr id="44035" name="Picture 4" descr="http://4.bp.blogspot.com/-LGSKatgujZQ/TZx7spL_wAI/AAAAAAAAAAs/30kXFYnubhA/s1600/vertebrates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 smtClean="0">
                <a:solidFill>
                  <a:schemeClr val="bg1"/>
                </a:solidFill>
              </a:rPr>
              <a:t>Mammals breathe air through </a:t>
            </a:r>
            <a:r>
              <a:rPr lang="en-US" b="1" smtClean="0">
                <a:solidFill>
                  <a:schemeClr val="bg1"/>
                </a:solidFill>
                <a:hlinkClick r:id="rId2" action="ppaction://hlinksldjump"/>
              </a:rPr>
              <a:t>_________</a:t>
            </a:r>
            <a:r>
              <a:rPr lang="en-US" b="1" smtClean="0">
                <a:solidFill>
                  <a:schemeClr val="bg1"/>
                </a:solidFill>
              </a:rPr>
              <a:t>.</a:t>
            </a:r>
          </a:p>
          <a:p>
            <a:pPr marL="0" indent="0" eaLnBrk="1" hangingPunct="1">
              <a:buFont typeface="Arial" charset="0"/>
              <a:buNone/>
            </a:pPr>
            <a:endParaRPr lang="en-US" b="1" smtClean="0">
              <a:solidFill>
                <a:schemeClr val="bg1"/>
              </a:solidFill>
            </a:endParaRP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Hair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Lungs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Gills</a:t>
            </a:r>
          </a:p>
        </p:txBody>
      </p:sp>
      <p:pic>
        <p:nvPicPr>
          <p:cNvPr id="45059" name="Picture 4" descr="http://4.bp.blogspot.com/-LGSKatgujZQ/TZx7spL_wAI/AAAAAAAAAAs/30kXFYnubhA/s1600/vertebrat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The Answer Is: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Lungs </a:t>
            </a:r>
          </a:p>
        </p:txBody>
      </p:sp>
      <p:pic>
        <p:nvPicPr>
          <p:cNvPr id="46083" name="Picture 4" descr="http://4.bp.blogspot.com/-LGSKatgujZQ/TZx7spL_wAI/AAAAAAAAAAs/30kXFYnubhA/s1600/vertebrates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 smtClean="0">
                <a:solidFill>
                  <a:schemeClr val="bg1"/>
                </a:solidFill>
              </a:rPr>
              <a:t>Mammals feed </a:t>
            </a:r>
            <a:r>
              <a:rPr lang="en-US" b="1" smtClean="0">
                <a:solidFill>
                  <a:schemeClr val="bg1"/>
                </a:solidFill>
                <a:hlinkClick r:id="rId2" action="ppaction://hlinksldjump"/>
              </a:rPr>
              <a:t>________</a:t>
            </a:r>
            <a:r>
              <a:rPr lang="en-US" b="1" smtClean="0">
                <a:solidFill>
                  <a:schemeClr val="bg1"/>
                </a:solidFill>
              </a:rPr>
              <a:t> to their young.</a:t>
            </a:r>
          </a:p>
          <a:p>
            <a:pPr marL="0" indent="0" eaLnBrk="1" hangingPunct="1">
              <a:buFont typeface="Arial" charset="0"/>
              <a:buNone/>
            </a:pPr>
            <a:endParaRPr lang="en-US" b="1" smtClean="0">
              <a:solidFill>
                <a:schemeClr val="bg1"/>
              </a:solidFill>
            </a:endParaRP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Milk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Honey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Sand</a:t>
            </a:r>
          </a:p>
        </p:txBody>
      </p:sp>
      <p:pic>
        <p:nvPicPr>
          <p:cNvPr id="47107" name="Picture 4" descr="http://4.bp.blogspot.com/-LGSKatgujZQ/TZx7spL_wAI/AAAAAAAAAAs/30kXFYnubhA/s1600/vertebrat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The Answer Is: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Milk</a:t>
            </a:r>
          </a:p>
        </p:txBody>
      </p:sp>
      <p:pic>
        <p:nvPicPr>
          <p:cNvPr id="48131" name="Picture 4" descr="http://4.bp.blogspot.com/-LGSKatgujZQ/TZx7spL_wAI/AAAAAAAAAAs/30kXFYnubhA/s1600/vertebrates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 smtClean="0">
                <a:solidFill>
                  <a:schemeClr val="bg1"/>
                </a:solidFill>
              </a:rPr>
              <a:t>Mammals usually have hair that keeps them </a:t>
            </a:r>
            <a:r>
              <a:rPr lang="en-US" b="1" smtClean="0">
                <a:solidFill>
                  <a:schemeClr val="bg1"/>
                </a:solidFill>
                <a:hlinkClick r:id="rId2" action="ppaction://hlinksldjump"/>
              </a:rPr>
              <a:t>________</a:t>
            </a:r>
            <a:r>
              <a:rPr lang="en-US" b="1" smtClean="0">
                <a:solidFill>
                  <a:schemeClr val="bg1"/>
                </a:solidFill>
              </a:rPr>
              <a:t>.</a:t>
            </a:r>
          </a:p>
          <a:p>
            <a:pPr marL="0" indent="0" eaLnBrk="1" hangingPunct="1">
              <a:buFont typeface="Arial" charset="0"/>
              <a:buNone/>
            </a:pPr>
            <a:endParaRPr lang="en-US" b="1" smtClean="0">
              <a:solidFill>
                <a:schemeClr val="bg1"/>
              </a:solidFill>
            </a:endParaRP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Happy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Itchy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Warm</a:t>
            </a:r>
          </a:p>
        </p:txBody>
      </p:sp>
      <p:pic>
        <p:nvPicPr>
          <p:cNvPr id="49155" name="Picture 4" descr="http://4.bp.blogspot.com/-LGSKatgujZQ/TZx7spL_wAI/AAAAAAAAAAs/30kXFYnubhA/s1600/vertebrat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The Answer Is: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Warm</a:t>
            </a:r>
            <a:r>
              <a:rPr lang="en-US" sz="4000" smtClean="0"/>
              <a:t> </a:t>
            </a:r>
          </a:p>
        </p:txBody>
      </p:sp>
      <p:pic>
        <p:nvPicPr>
          <p:cNvPr id="50179" name="Picture 4" descr="http://4.bp.blogspot.com/-LGSKatgujZQ/TZx7spL_wAI/AAAAAAAAAAs/30kXFYnubhA/s1600/vertebrates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 smtClean="0">
                <a:solidFill>
                  <a:schemeClr val="bg1"/>
                </a:solidFill>
              </a:rPr>
              <a:t>Fish breathe through </a:t>
            </a:r>
            <a:r>
              <a:rPr lang="en-US" b="1" smtClean="0">
                <a:solidFill>
                  <a:schemeClr val="bg1"/>
                </a:solidFill>
                <a:hlinkClick r:id="rId2" action="ppaction://hlinksldjump"/>
              </a:rPr>
              <a:t>___________</a:t>
            </a:r>
            <a:r>
              <a:rPr lang="en-US" b="1" smtClean="0">
                <a:solidFill>
                  <a:schemeClr val="bg1"/>
                </a:solidFill>
              </a:rPr>
              <a:t>.</a:t>
            </a:r>
          </a:p>
          <a:p>
            <a:pPr marL="0" indent="0" eaLnBrk="1" hangingPunct="1">
              <a:buFont typeface="Arial" charset="0"/>
              <a:buNone/>
            </a:pPr>
            <a:endParaRPr lang="en-US" b="1" smtClean="0">
              <a:solidFill>
                <a:schemeClr val="bg1"/>
              </a:solidFill>
            </a:endParaRP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Gills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Lungs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Heart</a:t>
            </a:r>
          </a:p>
        </p:txBody>
      </p:sp>
      <p:pic>
        <p:nvPicPr>
          <p:cNvPr id="5123" name="Picture 4" descr="http://4.bp.blogspot.com/-LGSKatgujZQ/TZx7spL_wAI/AAAAAAAAAAs/30kXFYnubhA/s1600/vertebrat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 smtClean="0">
                <a:solidFill>
                  <a:schemeClr val="bg1"/>
                </a:solidFill>
              </a:rPr>
              <a:t>Mammals are </a:t>
            </a:r>
            <a:r>
              <a:rPr lang="en-US" b="1" smtClean="0">
                <a:solidFill>
                  <a:schemeClr val="bg1"/>
                </a:solidFill>
                <a:hlinkClick r:id="rId2" action="ppaction://hlinksldjump"/>
              </a:rPr>
              <a:t>__________</a:t>
            </a:r>
            <a:r>
              <a:rPr lang="en-US" b="1" smtClean="0">
                <a:solidFill>
                  <a:schemeClr val="bg1"/>
                </a:solidFill>
              </a:rPr>
              <a:t> vertebrates.</a:t>
            </a:r>
          </a:p>
          <a:p>
            <a:pPr marL="0" indent="0" eaLnBrk="1" hangingPunct="1">
              <a:buFont typeface="Arial" charset="0"/>
              <a:buNone/>
            </a:pPr>
            <a:endParaRPr lang="en-US" b="1" smtClean="0">
              <a:solidFill>
                <a:schemeClr val="bg1"/>
              </a:solidFill>
            </a:endParaRP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Warm-blooded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Hot-blooded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Cold-blooded </a:t>
            </a:r>
          </a:p>
        </p:txBody>
      </p:sp>
      <p:pic>
        <p:nvPicPr>
          <p:cNvPr id="51203" name="Picture 4" descr="http://4.bp.blogspot.com/-LGSKatgujZQ/TZx7spL_wAI/AAAAAAAAAAs/30kXFYnubhA/s1600/vertebrat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The Answer Is: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Warm-blooded</a:t>
            </a:r>
          </a:p>
        </p:txBody>
      </p:sp>
      <p:pic>
        <p:nvPicPr>
          <p:cNvPr id="52227" name="Picture 4" descr="http://4.bp.blogspot.com/-LGSKatgujZQ/TZx7spL_wAI/AAAAAAAAAAs/30kXFYnubhA/s1600/vertebrates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533400" y="1570038"/>
            <a:ext cx="8229600" cy="4525962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sz="7200" smtClean="0">
                <a:hlinkClick r:id="rId2" action="ppaction://hlinksldjump"/>
              </a:rPr>
              <a:t>Double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7200" smtClean="0">
                <a:hlinkClick r:id="rId2" action="ppaction://hlinksldjump"/>
              </a:rPr>
              <a:t>Jeopardy!!!!</a:t>
            </a:r>
            <a:endParaRPr lang="en-US" sz="7200" smtClean="0"/>
          </a:p>
        </p:txBody>
      </p:sp>
      <p:pic>
        <p:nvPicPr>
          <p:cNvPr id="53251" name="Picture 4" descr="http://4.bp.blogspot.com/-LGSKatgujZQ/TZx7spL_wAI/AAAAAAAAAAs/30kXFYnubhA/s1600/vertebrat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2" name="Picture 6" descr="C:\Users\perkinya\AppData\Local\Microsoft\Windows\Temporary Internet Files\Content.IE5\AXFUHJN8\MC90044136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11113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3" name="Picture 4" descr="C:\Users\perkinya\AppData\Local\Microsoft\Windows\Temporary Internet Files\Content.IE5\AXFUHJN8\MC900431611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55038" y="259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4" name="Picture 4" descr="C:\Users\perkinya\AppData\Local\Microsoft\Windows\Temporary Internet Files\Content.IE5\AXFUHJN8\MC900431611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5263" y="1905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5" name="Picture 4" descr="C:\Users\perkinya\AppData\Local\Microsoft\Windows\Temporary Internet Files\Content.IE5\AXFUHJN8\MC900431611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28725" y="1857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6" name="Picture 4" descr="C:\Users\perkinya\AppData\Local\Microsoft\Windows\Temporary Internet Files\Content.IE5\AXFUHJN8\MC900431611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42288" y="512762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7" name="Picture 4" descr="C:\Users\perkinya\AppData\Local\Microsoft\Windows\Temporary Internet Files\Content.IE5\AXFUHJN8\MC900431611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5000" y="6107113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8" name="Picture 4" descr="C:\Users\perkinya\AppData\Local\Microsoft\Windows\Temporary Internet Files\Content.IE5\AXFUHJN8\MC900431611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91463" y="4143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9" name="Picture 4" descr="C:\Users\perkinya\AppData\Local\Microsoft\Windows\Temporary Internet Files\Content.IE5\AXFUHJN8\MC900431611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66863" y="355917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60" name="Picture 4" descr="C:\Users\perkinya\AppData\Local\Microsoft\Windows\Temporary Internet Files\Content.IE5\AXFUHJN8\MC900431611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3124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61" name="Picture 4" descr="C:\Users\perkinya\AppData\Local\Microsoft\Windows\Temporary Internet Files\Content.IE5\AXFUHJN8\MC900431611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4953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62" name="Picture 4" descr="C:\Users\perkinya\AppData\Local\Microsoft\Windows\Temporary Internet Files\Content.IE5\AXFUHJN8\MC900431611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608488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 smtClean="0">
                <a:solidFill>
                  <a:schemeClr val="bg1"/>
                </a:solidFill>
              </a:rPr>
              <a:t>Most mammals are born </a:t>
            </a:r>
            <a:r>
              <a:rPr lang="en-US" b="1" smtClean="0">
                <a:solidFill>
                  <a:schemeClr val="bg1"/>
                </a:solidFill>
                <a:hlinkClick r:id="rId2" action="ppaction://hlinksldjump"/>
              </a:rPr>
              <a:t>______</a:t>
            </a:r>
            <a:r>
              <a:rPr lang="en-US" b="1" smtClean="0">
                <a:solidFill>
                  <a:schemeClr val="bg1"/>
                </a:solidFill>
              </a:rPr>
              <a:t> instead of hatching from eggs.</a:t>
            </a:r>
          </a:p>
          <a:p>
            <a:pPr marL="0" indent="0" eaLnBrk="1" hangingPunct="1">
              <a:buFont typeface="Arial" charset="0"/>
              <a:buNone/>
            </a:pPr>
            <a:endParaRPr lang="en-US" b="1" smtClean="0">
              <a:solidFill>
                <a:schemeClr val="bg1"/>
              </a:solidFill>
            </a:endParaRP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In Rocks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Alive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Smelly</a:t>
            </a:r>
          </a:p>
        </p:txBody>
      </p:sp>
      <p:pic>
        <p:nvPicPr>
          <p:cNvPr id="54275" name="Picture 4" descr="http://4.bp.blogspot.com/-LGSKatgujZQ/TZx7spL_wAI/AAAAAAAAAAs/30kXFYnubhA/s1600/vertebrat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The Answer Is: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Alive</a:t>
            </a:r>
          </a:p>
        </p:txBody>
      </p:sp>
      <p:pic>
        <p:nvPicPr>
          <p:cNvPr id="55299" name="Picture 4" descr="http://4.bp.blogspot.com/-LGSKatgujZQ/TZx7spL_wAI/AAAAAAAAAAs/30kXFYnubhA/s1600/vertebrates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sz="7200" b="1" smtClean="0">
                <a:hlinkClick r:id="rId2" action="ppaction://hlinksldjump"/>
              </a:rPr>
              <a:t>Final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7200" b="1" smtClean="0">
                <a:hlinkClick r:id="rId2" action="ppaction://hlinksldjump"/>
              </a:rPr>
              <a:t>Jeopardy!!</a:t>
            </a:r>
            <a:endParaRPr lang="en-US" sz="7200" b="1" smtClean="0"/>
          </a:p>
        </p:txBody>
      </p:sp>
      <p:pic>
        <p:nvPicPr>
          <p:cNvPr id="56323" name="Picture 6" descr="C:\Users\perkinya\AppData\Local\Microsoft\Windows\Temporary Internet Files\Content.IE5\AXFUHJN8\MC900441361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3338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4" name="Picture 4" descr="C:\Users\perkinya\AppData\Local\Microsoft\Windows\Temporary Internet Files\Content.IE5\AXFUHJN8\MC90043161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8938" y="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5" name="Picture 4" descr="C:\Users\perkinya\AppData\Local\Microsoft\Windows\Temporary Internet Files\Content.IE5\AXFUHJN8\MC90043161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3" y="579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6" name="Picture 4" descr="C:\Users\perkinya\AppData\Local\Microsoft\Windows\Temporary Internet Files\Content.IE5\AXFUHJN8\MC90043161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2702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7" name="Picture 4" descr="C:\Users\perkinya\AppData\Local\Microsoft\Windows\Temporary Internet Files\Content.IE5\AXFUHJN8\MC90043161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3352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8" name="Picture 4" descr="C:\Users\perkinya\AppData\Local\Microsoft\Windows\Temporary Internet Files\Content.IE5\AXFUHJN8\MC90043161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1185863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9" name="Picture 4" descr="C:\Users\perkinya\AppData\Local\Microsoft\Windows\Temporary Internet Files\Content.IE5\AXFUHJN8\MC90043161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4648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0" name="Picture 4" descr="C:\Users\perkinya\AppData\Local\Microsoft\Windows\Temporary Internet Files\Content.IE5\AXFUHJN8\MC90043161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83113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1" name="Picture 4" descr="C:\Users\perkinya\AppData\Local\Microsoft\Windows\Temporary Internet Files\Content.IE5\AXFUHJN8\MC90043161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3193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2" name="Picture 4" descr="C:\Users\perkinya\AppData\Local\Microsoft\Windows\Temporary Internet Files\Content.IE5\AXFUHJN8\MC90043161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6538" y="27765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5400" b="1" smtClean="0">
                <a:solidFill>
                  <a:schemeClr val="bg1"/>
                </a:solidFill>
              </a:rPr>
              <a:t>What is a vertebrate and what are the 5 groups of vertebrates</a:t>
            </a:r>
            <a:r>
              <a:rPr lang="en-US" sz="5400" b="1" smtClean="0">
                <a:solidFill>
                  <a:schemeClr val="bg1"/>
                </a:solidFill>
                <a:hlinkClick r:id="rId2" action="ppaction://hlinksldjump"/>
              </a:rPr>
              <a:t>?</a:t>
            </a:r>
            <a:endParaRPr lang="en-US" sz="54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b="1" dirty="0" smtClean="0">
                <a:solidFill>
                  <a:schemeClr val="bg1"/>
                </a:solidFill>
              </a:rPr>
              <a:t>The Answer Is: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b="1" dirty="0" smtClean="0">
                <a:solidFill>
                  <a:schemeClr val="bg1"/>
                </a:solidFill>
              </a:rPr>
              <a:t>A vertebrate is an animal with a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backbone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b="1" dirty="0" smtClean="0">
                <a:solidFill>
                  <a:schemeClr val="bg1"/>
                </a:solidFill>
              </a:rPr>
              <a:t>The 5 Types of Vertebrates:</a:t>
            </a:r>
          </a:p>
          <a:p>
            <a:pPr marL="914400" lvl="1" indent="-514350" eaLnBrk="1" hangingPunct="1">
              <a:buFont typeface="+mj-lt"/>
              <a:buAutoNum type="arabicPeriod"/>
              <a:defRPr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Fish</a:t>
            </a:r>
          </a:p>
          <a:p>
            <a:pPr marL="914400" lvl="1" indent="-514350" eaLnBrk="1" hangingPunct="1">
              <a:buFont typeface="+mj-lt"/>
              <a:buAutoNum type="arabicPeriod"/>
              <a:defRPr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Amphibians</a:t>
            </a:r>
          </a:p>
          <a:p>
            <a:pPr marL="914400" lvl="1" indent="-514350" eaLnBrk="1" hangingPunct="1">
              <a:buFont typeface="+mj-lt"/>
              <a:buAutoNum type="arabicPeriod"/>
              <a:defRPr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Reptiles</a:t>
            </a:r>
          </a:p>
          <a:p>
            <a:pPr marL="914400" lvl="1" indent="-514350" eaLnBrk="1" hangingPunct="1">
              <a:buFont typeface="+mj-lt"/>
              <a:buAutoNum type="arabicPeriod"/>
              <a:defRPr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Birds</a:t>
            </a:r>
          </a:p>
          <a:p>
            <a:pPr marL="914400" lvl="1" indent="-514350" eaLnBrk="1" hangingPunct="1">
              <a:buFont typeface="+mj-lt"/>
              <a:buAutoNum type="arabicPeriod"/>
              <a:defRPr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Mammals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4000" smtClean="0"/>
          </a:p>
          <a:p>
            <a:pPr marL="0" indent="0" eaLnBrk="1" hangingPunct="1">
              <a:buFont typeface="Arial" charset="0"/>
              <a:buNone/>
            </a:pPr>
            <a:endParaRPr lang="en-US" sz="400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The Answer Is: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Gills</a:t>
            </a:r>
          </a:p>
        </p:txBody>
      </p:sp>
      <p:pic>
        <p:nvPicPr>
          <p:cNvPr id="6147" name="Picture 4" descr="http://4.bp.blogspot.com/-LGSKatgujZQ/TZx7spL_wAI/AAAAAAAAAAs/30kXFYnubhA/s1600/vertebrates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 smtClean="0">
                <a:solidFill>
                  <a:schemeClr val="bg1"/>
                </a:solidFill>
              </a:rPr>
              <a:t>Most fish have slippery </a:t>
            </a:r>
            <a:r>
              <a:rPr lang="en-US" b="1" smtClean="0">
                <a:solidFill>
                  <a:schemeClr val="bg1"/>
                </a:solidFill>
                <a:hlinkClick r:id="rId2" action="ppaction://hlinksldjump"/>
              </a:rPr>
              <a:t>__________</a:t>
            </a:r>
            <a:r>
              <a:rPr lang="en-US" b="1" smtClean="0">
                <a:solidFill>
                  <a:schemeClr val="bg1"/>
                </a:solidFill>
              </a:rPr>
              <a:t>.</a:t>
            </a:r>
          </a:p>
          <a:p>
            <a:pPr marL="0" indent="0" eaLnBrk="1" hangingPunct="1">
              <a:buFont typeface="Arial" charset="0"/>
              <a:buNone/>
            </a:pPr>
            <a:endParaRPr lang="en-US" b="1" smtClean="0">
              <a:solidFill>
                <a:schemeClr val="bg1"/>
              </a:solidFill>
            </a:endParaRP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Feet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Fins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Scales</a:t>
            </a:r>
          </a:p>
        </p:txBody>
      </p:sp>
      <p:pic>
        <p:nvPicPr>
          <p:cNvPr id="7171" name="Picture 4" descr="http://4.bp.blogspot.com/-LGSKatgujZQ/TZx7spL_wAI/AAAAAAAAAAs/30kXFYnubhA/s1600/vertebrat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The Answer Is: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Scales</a:t>
            </a:r>
          </a:p>
        </p:txBody>
      </p:sp>
      <p:pic>
        <p:nvPicPr>
          <p:cNvPr id="8195" name="Picture 4" descr="http://4.bp.blogspot.com/-LGSKatgujZQ/TZx7spL_wAI/AAAAAAAAAAs/30kXFYnubhA/s1600/vertebrates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 smtClean="0">
                <a:solidFill>
                  <a:schemeClr val="bg1"/>
                </a:solidFill>
              </a:rPr>
              <a:t>Fish lay their </a:t>
            </a:r>
            <a:r>
              <a:rPr lang="en-US" b="1" smtClean="0">
                <a:solidFill>
                  <a:schemeClr val="bg1"/>
                </a:solidFill>
                <a:hlinkClick r:id="rId2" action="ppaction://hlinksldjump"/>
              </a:rPr>
              <a:t>________</a:t>
            </a:r>
            <a:r>
              <a:rPr lang="en-US" b="1" smtClean="0">
                <a:solidFill>
                  <a:schemeClr val="bg1"/>
                </a:solidFill>
              </a:rPr>
              <a:t>.</a:t>
            </a:r>
          </a:p>
          <a:p>
            <a:pPr marL="0" indent="0" eaLnBrk="1" hangingPunct="1">
              <a:buFont typeface="Arial" charset="0"/>
              <a:buNone/>
            </a:pPr>
            <a:endParaRPr lang="en-US" b="1" smtClean="0">
              <a:solidFill>
                <a:schemeClr val="bg1"/>
              </a:solidFill>
            </a:endParaRP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Eggs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Food</a:t>
            </a:r>
          </a:p>
          <a:p>
            <a:pPr marL="914400" lvl="1" indent="-514350" eaLnBrk="1" hangingPunct="1">
              <a:buFont typeface="Calibri" pitchFamily="34" charset="0"/>
              <a:buAutoNum type="alphaLcParenR"/>
            </a:pPr>
            <a:r>
              <a:rPr lang="en-US" b="1" smtClean="0">
                <a:solidFill>
                  <a:schemeClr val="bg1"/>
                </a:solidFill>
              </a:rPr>
              <a:t>Body</a:t>
            </a:r>
          </a:p>
        </p:txBody>
      </p:sp>
      <p:pic>
        <p:nvPicPr>
          <p:cNvPr id="9219" name="Picture 4" descr="http://4.bp.blogspot.com/-LGSKatgujZQ/TZx7spL_wAI/AAAAAAAAAAs/30kXFYnubhA/s1600/vertebrat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791200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2491</TotalTime>
  <Words>443</Words>
  <Application>Microsoft Office PowerPoint</Application>
  <PresentationFormat>On-screen Show (4:3)</PresentationFormat>
  <Paragraphs>302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0" baseType="lpstr">
      <vt:lpstr>Calibri</vt:lpstr>
      <vt:lpstr>Arial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Administrator</dc:creator>
  <cp:lastModifiedBy>nlee</cp:lastModifiedBy>
  <cp:revision>54</cp:revision>
  <dcterms:created xsi:type="dcterms:W3CDTF">2011-10-11T23:51:06Z</dcterms:created>
  <dcterms:modified xsi:type="dcterms:W3CDTF">2013-11-14T19:22:10Z</dcterms:modified>
</cp:coreProperties>
</file>